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6676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292427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1812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жауын-шашынсыз.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және таңертең т</a:t>
            </a:r>
            <a:r>
              <a:rPr lang="ru-RU" sz="1100" dirty="0" err="1" smtClean="0">
                <a:latin typeface="Times New Roman" pitchFamily="18" charset="0"/>
                <a:cs typeface="Times New Roman" pitchFamily="18" charset="0"/>
              </a:rPr>
              <a:t>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a:t>
            </a:r>
            <a:r>
              <a:rPr lang="ru-RU" sz="1100" dirty="0" err="1" smtClean="0">
                <a:latin typeface="Times New Roman" pitchFamily="18" charset="0"/>
                <a:cs typeface="Times New Roman" pitchFamily="18" charset="0"/>
              </a:rPr>
              <a:t>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солтүстік-батысқа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ауысып</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-5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Тұман.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солтүстік-шығысқа ауысып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a:t>
            </a:r>
            <a:r>
              <a:rPr lang="kk-KZ" sz="1100" dirty="0" smtClean="0">
                <a:latin typeface="Times New Roman" panose="02020603050405020304" pitchFamily="18" charset="0"/>
                <a:cs typeface="Times New Roman" panose="02020603050405020304" pitchFamily="18" charset="0"/>
              </a:rPr>
              <a:t>-10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30537</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6053</cp:revision>
  <cp:lastPrinted>2021-07-01T03:56:27Z</cp:lastPrinted>
  <dcterms:created xsi:type="dcterms:W3CDTF">2018-03-27T06:03:00Z</dcterms:created>
  <dcterms:modified xsi:type="dcterms:W3CDTF">2025-03-21T07:25:44Z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