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29289049"/>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700223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21</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22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Көктайғақ.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Шығыстан жел соғады, күші 3-8 </a:t>
            </a:r>
            <a:r>
              <a:rPr lang="kk-KZ" sz="1200" dirty="0">
                <a:latin typeface="Times New Roman" pitchFamily="18" charset="0"/>
                <a:cs typeface="Times New Roman" pitchFamily="18" charset="0"/>
              </a:rPr>
              <a:t>м/с. Ауа температурасы түнде 7-9 градус аяз, күндіз 1-3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22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Жолдарда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8-10 градус аяз.</a:t>
            </a:r>
          </a:p>
        </p:txBody>
      </p:sp>
      <p:graphicFrame>
        <p:nvGraphicFramePr>
          <p:cNvPr id="27" name="Table"/>
          <p:cNvGraphicFramePr/>
          <p:nvPr>
            <p:extLst>
              <p:ext uri="{D42A27DB-BD31-4B8C-83A1-F6EECF244321}">
                <p14:modId xmlns:p14="http://schemas.microsoft.com/office/powerpoint/2010/main" val="154894231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82</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973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21</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9354" y="23455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kk-KZ" altLang="ru-RU" sz="1200" b="1" dirty="0">
                <a:latin typeface="Times New Roman" panose="02020603050405020304" pitchFamily="18" charset="0"/>
              </a:rPr>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lang="kk-KZ" altLang="ru-RU" sz="1200" b="1" dirty="0">
                <a:latin typeface="Times New Roman" panose="02020603050405020304" pitchFamily="18" charset="0"/>
                <a:cs typeface="Times New Roman" panose="02020603050405020304" pitchFamily="18" charset="0"/>
              </a:rPr>
              <a:t>көтеріңкі</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kk-KZ" sz="1200">
                <a:latin typeface="Times New Roman"/>
                <a:ea typeface="Times New Roman"/>
                <a:cs typeface="Times New Roman"/>
                <a:sym typeface="Times New Roman"/>
              </a:rPr>
              <a:t>Пірімжар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475</TotalTime>
  <Words>680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baron</dc:creator>
  <cp:lastModifiedBy>Corobor4</cp:lastModifiedBy>
  <cp:revision>29</cp:revision>
  <dcterms:modified xsi:type="dcterms:W3CDTF">2025-03-21T08:44:08Z</dcterms:modified>
</cp:coreProperties>
</file>