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750850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жауын-шашын (жаңбыр, қар). 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таңертең және күндіз екпіні 15-20 м/с. Ауа температурасы түнде 1-3 градус жылы, күндіз 6-8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шамамен</a:t>
            </a:r>
            <a:r>
              <a:rPr lang="ru-RU" sz="1200" dirty="0">
                <a:latin typeface="Times New Roman" pitchFamily="18" charset="0"/>
                <a:cs typeface="Times New Roman" pitchFamily="18" charset="0"/>
              </a:rPr>
              <a:t> 0 градус.</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116233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25803</TotalTime>
  <Words>563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4666</cp:revision>
  <cp:lastPrinted>2021-07-01T07:38:07Z</cp:lastPrinted>
  <dcterms:created xsi:type="dcterms:W3CDTF">2018-03-27T06:03:00Z</dcterms:created>
  <dcterms:modified xsi:type="dcterms:W3CDTF">2025-03-21T07:17:03Z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