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67220400"/>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9-14 м/с. Ауа температурасы түнде 1-3 градус аяз, күндіз 3-5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23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22 </a:t>
            </a:r>
            <a:r>
              <a:rPr lang="kk-KZ"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23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58330750"/>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24432</TotalTime>
  <Words>506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4552</cp:revision>
  <cp:lastPrinted>2021-07-01T07:38:07Z</cp:lastPrinted>
  <dcterms:created xsi:type="dcterms:W3CDTF">2018-03-27T06:03:00Z</dcterms:created>
  <dcterms:modified xsi:type="dcterms:W3CDTF">2025-03-21T07:07:29Z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