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57371227"/>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 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22 наурызға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наурыз</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22 </a:t>
            </a:r>
            <a:r>
              <a:rPr lang="ru-RU" altLang="ru-RU" sz="1200" b="1" dirty="0" err="1" smtClean="0">
                <a:solidFill>
                  <a:srgbClr val="000000"/>
                </a:solidFill>
                <a:latin typeface="Times New Roman" pitchFamily="18" charset="0"/>
                <a:cs typeface="Times New Roman" pitchFamily="18" charset="0"/>
              </a:rPr>
              <a:t>наурыз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жауын-шашынсыз. </a:t>
            </a:r>
            <a:r>
              <a:rPr lang="kk-KZ" sz="1200" smtClean="0">
                <a:latin typeface="Times New Roman" panose="02020603050405020304" pitchFamily="18" charset="0"/>
                <a:cs typeface="Times New Roman" panose="02020603050405020304" pitchFamily="18" charset="0"/>
              </a:rPr>
              <a:t>Солтүстік-шығыстан</a:t>
            </a:r>
            <a:r>
              <a:rPr lang="kk-KZ" sz="1200" dirty="0" smtClean="0">
                <a:latin typeface="Times New Roman" panose="02020603050405020304" pitchFamily="18" charset="0"/>
                <a:cs typeface="Times New Roman" panose="02020603050405020304" pitchFamily="18" charset="0"/>
              </a:rPr>
              <a:t>, шығыстан 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0-5 </a:t>
            </a:r>
            <a:r>
              <a:rPr lang="kk-KZ" sz="1200" dirty="0">
                <a:latin typeface="Times New Roman" panose="02020603050405020304" pitchFamily="18" charset="0"/>
                <a:cs typeface="Times New Roman" panose="02020603050405020304" pitchFamily="18" charset="0"/>
              </a:rPr>
              <a:t>м/с. Ауа </a:t>
            </a:r>
            <a:r>
              <a:rPr lang="kk-KZ" sz="1200" dirty="0" smtClean="0">
                <a:latin typeface="Times New Roman" panose="02020603050405020304" pitchFamily="18" charset="0"/>
                <a:cs typeface="Times New Roman" panose="02020603050405020304" pitchFamily="18" charset="0"/>
              </a:rPr>
              <a:t>температурасы түнде 3-5 градус суық,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5-7 градус </a:t>
            </a:r>
            <a:r>
              <a:rPr lang="kk-KZ" sz="1200" dirty="0">
                <a:latin typeface="Times New Roman" panose="02020603050405020304" pitchFamily="18" charset="0"/>
                <a:cs typeface="Times New Roman" panose="02020603050405020304" pitchFamily="18" charset="0"/>
              </a:rPr>
              <a:t>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23 наурызда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22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23 </a:t>
            </a:r>
            <a:r>
              <a:rPr lang="ru-RU" sz="1200" b="1" dirty="0" err="1" smtClean="0">
                <a:solidFill>
                  <a:srgbClr val="000000"/>
                </a:solidFill>
                <a:latin typeface="Times New Roman" pitchFamily="18" charset="0"/>
                <a:cs typeface="Times New Roman" pitchFamily="18" charset="0"/>
              </a:rPr>
              <a:t>наурыз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Ашық, жауын-шашынсыз. 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0-5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градус </a:t>
            </a:r>
            <a:r>
              <a:rPr lang="ru-RU" sz="1200" dirty="0" err="1" smtClean="0">
                <a:latin typeface="Times New Roman" panose="02020603050405020304" pitchFamily="18" charset="0"/>
                <a:cs typeface="Times New Roman" panose="02020603050405020304" pitchFamily="18" charset="0"/>
              </a:rPr>
              <a:t>суық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69349091"/>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1289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0.258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0.242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129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0.322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1.688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1 наурыздағы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7756" y="2061536"/>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22 наурызда 23 </a:t>
            </a:r>
            <a:r>
              <a:rPr lang="kk-KZ" sz="1200" dirty="0">
                <a:solidFill>
                  <a:schemeClr val="tx1"/>
                </a:solidFill>
                <a:latin typeface="Times New Roman" panose="02020603050405020304" pitchFamily="18" charset="0"/>
                <a:cs typeface="Times New Roman" panose="02020603050405020304" pitchFamily="18" charset="0"/>
              </a:rPr>
              <a:t>наурызда 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23804</TotalTime>
  <Words>518</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5439</cp:revision>
  <cp:lastPrinted>2021-07-01T07:38:07Z</cp:lastPrinted>
  <dcterms:created xsi:type="dcterms:W3CDTF">2018-03-27T06:03:00Z</dcterms:created>
  <dcterms:modified xsi:type="dcterms:W3CDTF">2025-03-21T09:47:05Z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