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1429" autoAdjust="0"/>
  </p:normalViewPr>
  <p:slideViewPr>
    <p:cSldViewPr>
      <p:cViewPr>
        <p:scale>
          <a:sx n="117" d="100"/>
          <a:sy n="117" d="100"/>
        </p:scale>
        <p:origin x="1494" y="5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001325004"/>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наурыз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333513550"/>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65</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0,407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257</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0,051</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21 наурызға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22 наурызға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a:t>
            </a:r>
            <a:r>
              <a:rPr lang="kk-KZ" altLang="ru-RU" sz="1200" b="1" dirty="0" smtClean="0">
                <a:latin typeface="Times New Roman" pitchFamily="18" charset="0"/>
                <a:cs typeface="Times New Roman" pitchFamily="18" charset="0"/>
              </a:rPr>
              <a:t> наурыз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22 </a:t>
            </a:r>
            <a:r>
              <a:rPr lang="ru-RU" altLang="ru-RU" sz="1200" b="1" dirty="0" err="1" smtClean="0">
                <a:latin typeface="Times New Roman" pitchFamily="18" charset="0"/>
                <a:cs typeface="Times New Roman" pitchFamily="18" charset="0"/>
              </a:rPr>
              <a:t>наурыз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a:latin typeface="Times New Roman"/>
                <a:ea typeface="Times New Roman"/>
              </a:rPr>
              <a:t>К</a:t>
            </a:r>
            <a:r>
              <a:rPr lang="kk-KZ" sz="1200" kern="1400" dirty="0" smtClean="0">
                <a:latin typeface="Times New Roman"/>
                <a:ea typeface="Times New Roman"/>
              </a:rPr>
              <a:t>өшпелі </a:t>
            </a:r>
            <a:r>
              <a:rPr lang="kk-KZ" sz="1200" kern="1400" dirty="0">
                <a:latin typeface="Times New Roman"/>
                <a:ea typeface="Times New Roman"/>
              </a:rPr>
              <a:t>бұлтты, жауын-шашынсыз. Шығыстан, солтүстік-шығыстан жел соғады, күші 6-11 м/с. Ауа температурасы түнде 3-5, күндіз 12-14 жылы</a:t>
            </a:r>
            <a:r>
              <a:rPr lang="kk-KZ" sz="1200" kern="1400" dirty="0" smtClean="0">
                <a:latin typeface="Times New Roman"/>
                <a:ea typeface="Times New Roman"/>
              </a:rPr>
              <a:t>.</a:t>
            </a:r>
            <a:endParaRPr lang="kk-KZ" sz="1200" kern="1400" dirty="0" smtClean="0">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22</a:t>
            </a:r>
            <a:r>
              <a:rPr lang="kk-KZ" altLang="ru-RU" sz="1200" b="1" dirty="0" smtClean="0">
                <a:latin typeface="Times New Roman" pitchFamily="18" charset="0"/>
                <a:cs typeface="Times New Roman" pitchFamily="18" charset="0"/>
              </a:rPr>
              <a:t> наурыздан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23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0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a:t>
            </a:r>
            <a:r>
              <a:rPr lang="kk-KZ" sz="1200" dirty="0">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kk-KZ" sz="1200" kern="1400" dirty="0" smtClean="0">
                <a:solidFill>
                  <a:prstClr val="black"/>
                </a:solidFill>
                <a:latin typeface="Times New Roman"/>
                <a:ea typeface="Times New Roman"/>
              </a:rPr>
              <a:t> </a:t>
            </a:r>
            <a:r>
              <a:rPr lang="kk-KZ" sz="1200" kern="1400" dirty="0" smtClean="0">
                <a:solidFill>
                  <a:prstClr val="black"/>
                </a:solidFill>
                <a:latin typeface="Times New Roman"/>
                <a:ea typeface="Times New Roman"/>
              </a:rPr>
              <a:t>Солтүстік-шығыстан </a:t>
            </a:r>
            <a:r>
              <a:rPr lang="kk-KZ" sz="1200" kern="1400" dirty="0" smtClean="0">
                <a:latin typeface="Times New Roman"/>
                <a:ea typeface="Times New Roman"/>
              </a:rPr>
              <a:t>жел </a:t>
            </a:r>
            <a:r>
              <a:rPr lang="kk-KZ" sz="1200" kern="1400" dirty="0">
                <a:latin typeface="Times New Roman"/>
                <a:ea typeface="Times New Roman"/>
              </a:rPr>
              <a:t>соғады, </a:t>
            </a:r>
            <a:r>
              <a:rPr lang="kk-KZ" sz="1200" kern="1400" dirty="0" smtClean="0">
                <a:latin typeface="Times New Roman"/>
                <a:ea typeface="Times New Roman"/>
              </a:rPr>
              <a:t>күші 7-12 м/с</a:t>
            </a:r>
            <a:r>
              <a:rPr lang="kk-KZ" sz="1200" kern="1400" dirty="0">
                <a:latin typeface="Times New Roman"/>
                <a:ea typeface="Times New Roman"/>
              </a:rPr>
              <a:t>. Ауа </a:t>
            </a:r>
            <a:r>
              <a:rPr lang="kk-KZ" sz="1200" kern="1400" smtClean="0">
                <a:latin typeface="Times New Roman"/>
                <a:ea typeface="Times New Roman"/>
              </a:rPr>
              <a:t>температурасы </a:t>
            </a:r>
            <a:r>
              <a:rPr lang="kk-KZ" sz="1200" kern="1400" smtClean="0">
                <a:latin typeface="Times New Roman"/>
                <a:ea typeface="Times New Roman"/>
              </a:rPr>
              <a:t>1-3 жылы.</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7"/>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26046</TotalTime>
  <Words>571</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4411</cp:revision>
  <cp:lastPrinted>2023-02-06T06:57:51Z</cp:lastPrinted>
  <dcterms:created xsi:type="dcterms:W3CDTF">2018-03-27T06:03:00Z</dcterms:created>
  <dcterms:modified xsi:type="dcterms:W3CDTF">2025-03-21T07:52:19Z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