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марта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3607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марта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северо-восточный 8-13 м/с. Температура воздуха ночью 11-13, днем 21-23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11-13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14038</TotalTime>
  <Words>659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3503</cp:revision>
  <cp:lastPrinted>2021-07-01T03:56:27Z</cp:lastPrinted>
  <dcterms:created xsi:type="dcterms:W3CDTF">2018-03-27T06:03:00Z</dcterms:created>
  <dcterms:modified xsi:type="dcterms:W3CDTF">2025-03-22T07:54:01Z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