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45919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6-11 м/с. Температура воздуха ночью 3-5 мороза, днем 2-4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9-14, порывы 15-20 м/с. Температура воздуха ночью 3-5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7848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26040</TotalTime>
  <Words>626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4697</cp:revision>
  <cp:lastPrinted>2021-07-01T03:56:27Z</cp:lastPrinted>
  <dcterms:created xsi:type="dcterms:W3CDTF">2018-03-27T06:03:00Z</dcterms:created>
  <dcterms:modified xsi:type="dcterms:W3CDTF">2025-03-22T08:46:02Z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