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2739586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7-12, днем порывы 15 м/с. Температура воздуха ночью 1-3 мороза, днем 3-5 тепла.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24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413026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4285</TotalTime>
  <Words>618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603</cp:revision>
  <cp:lastPrinted>2021-07-01T03:56:27Z</cp:lastPrinted>
  <dcterms:created xsi:type="dcterms:W3CDTF">2024-09-22T07:48:17Z</dcterms:created>
  <dcterms:modified xsi:type="dcterms:W3CDTF">2025-03-22T08:46:19Z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