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53497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поземок. На дорогах гололедица.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северо-западный ночью 15-20 м/с, днем 15-20, порывы 25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5-7 мороза, днем 1-3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снег. Ветер северо-западный 15-20 м/с. Температура воздуха 7-9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 ночью 24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18205</TotalTime>
  <Words>648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6352</cp:revision>
  <cp:lastPrinted>2021-07-01T03:56:27Z</cp:lastPrinted>
  <dcterms:created xsi:type="dcterms:W3CDTF">2018-03-27T06:03:00Z</dcterms:created>
  <dcterms:modified xsi:type="dcterms:W3CDTF">2025-03-22T08:18:07Z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