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57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 по 20 ч 23 марта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9-14, порывы 15-2 м/с. Температура воздуха ночью 4-6 мороза, днем 3-5 тепла.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34512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марта, ночью 24 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25960</TotalTime>
  <Words>621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4612</cp:revision>
  <cp:lastPrinted>2021-07-01T03:56:27Z</cp:lastPrinted>
  <dcterms:created xsi:type="dcterms:W3CDTF">2018-03-27T06:03:00Z</dcterms:created>
  <dcterms:modified xsi:type="dcterms:W3CDTF">2025-03-22T07:59:39Z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