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40" d="100"/>
          <a:sy n="140" d="100"/>
        </p:scale>
        <p:origin x="68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6106437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599367891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en-US" dirty="0"/>
                        <a:t>8</a:t>
                      </a:r>
                      <a:r>
                        <a:rPr lang="ru-RU" dirty="0"/>
                        <a:t>1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dirty="0"/>
                        <a:t>22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марта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kk-KZ" dirty="0"/>
              <a:t>22</a:t>
            </a:r>
            <a:r>
              <a:rPr dirty="0"/>
              <a:t> </a:t>
            </a:r>
            <a:r>
              <a:rPr dirty="0" err="1"/>
              <a:t>марта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80003" y="76032"/>
            <a:ext cx="4623437" cy="22621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23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endParaRPr lang="ru-RU" altLang="ru-RU" sz="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 На дорогах гололедица. Ветер северо-западный, западный ночью 1-6, днем 7-12 м/с. Температура воздуха ночью 9-11 мороза, днем 0-2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24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</a:p>
          <a:p>
            <a:pPr algn="just" hangingPunct="1"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временами снег, низовая метель, гололед. Ветер северо-западный 9-14, временами порывы 15-20 м/с. Температура воздуха 6-8 мороза.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0003" y="2320145"/>
            <a:ext cx="4587875" cy="1015659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М</a:t>
            </a:r>
            <a:r>
              <a:rPr dirty="0" err="1"/>
              <a:t>етеорологические</a:t>
            </a:r>
            <a:r>
              <a:rPr dirty="0"/>
              <a:t> </a:t>
            </a:r>
            <a:r>
              <a:rPr dirty="0" err="1"/>
              <a:t>условия</a:t>
            </a:r>
            <a:r>
              <a:rPr dirty="0"/>
              <a:t> </a:t>
            </a:r>
            <a:r>
              <a:rPr dirty="0" err="1"/>
              <a:t>будут</a:t>
            </a:r>
            <a:r>
              <a:rPr dirty="0"/>
              <a:t> </a:t>
            </a:r>
            <a:r>
              <a:rPr dirty="0" err="1"/>
              <a:t>способствовать</a:t>
            </a:r>
            <a:r>
              <a:rPr dirty="0"/>
              <a:t> </a:t>
            </a:r>
            <a:r>
              <a:rPr lang="ru-RU" b="1" dirty="0"/>
              <a:t>накоплению</a:t>
            </a:r>
            <a:r>
              <a:rPr dirty="0"/>
              <a:t> </a:t>
            </a:r>
            <a:r>
              <a:rPr dirty="0" err="1"/>
              <a:t>загрязняющих</a:t>
            </a:r>
            <a:r>
              <a:rPr dirty="0"/>
              <a:t> </a:t>
            </a:r>
            <a:r>
              <a:rPr dirty="0" err="1"/>
              <a:t>веществ</a:t>
            </a:r>
            <a:r>
              <a:rPr dirty="0"/>
              <a:t> в </a:t>
            </a:r>
            <a:r>
              <a:rPr dirty="0" err="1"/>
              <a:t>атмосфере</a:t>
            </a:r>
            <a:r>
              <a:rPr dirty="0"/>
              <a:t> </a:t>
            </a:r>
            <a:r>
              <a:rPr dirty="0" err="1"/>
              <a:t>города</a:t>
            </a:r>
            <a:r>
              <a:rPr dirty="0"/>
              <a:t>.</a:t>
            </a:r>
            <a:endParaRPr lang="kk-KZ" dirty="0"/>
          </a:p>
          <a:p>
            <a:pPr lvl="0"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В целом по городу ожидается </a:t>
            </a:r>
            <a:r>
              <a:rPr lang="ru-RU" sz="1200" b="1" dirty="0">
                <a:latin typeface="Times New Roman"/>
                <a:cs typeface="Times New Roman"/>
                <a:sym typeface="Times New Roman"/>
              </a:rPr>
              <a:t>повышенный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уровень загрязнения воздуха.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dirty="0"/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401544735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2216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3">
            <a:extLst>
              <a:ext uri="{FF2B5EF4-FFF2-40B4-BE49-F238E27FC236}">
                <a16:creationId xmlns:a16="http://schemas.microsoft.com/office/drawing/2014/main" id="{C1A7EDC7-CC6F-4142-90CF-FE8DCF273F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9835" y="3314870"/>
            <a:ext cx="4641850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С./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Азилкыясова Л.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455</TotalTime>
  <Words>661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Corobor4</cp:lastModifiedBy>
  <cp:revision>33</cp:revision>
  <dcterms:modified xsi:type="dcterms:W3CDTF">2025-03-22T08:14:47Z</dcterms:modified>
</cp:coreProperties>
</file>