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678835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081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марта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 по 20 ч. 23 марта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3-8м/с. Температура воздуха ночью 3-5 мороза, днем 5-7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24 марта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 марта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Ясно, без осадков. Ветер северо-восточный 0-5 м/с. Температура воздуха 5-7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586153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марта,  ночью 24 марта 2025 года 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Нуршина А.Ж./Сұлтанова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42850</TotalTime>
  <Words>623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5626</cp:revision>
  <cp:lastPrinted>2021-02-03T11:37:00Z</cp:lastPrinted>
  <dcterms:created xsi:type="dcterms:W3CDTF">2018-03-27T06:03:00Z</dcterms:created>
  <dcterms:modified xsi:type="dcterms:W3CDTF">2025-03-22T08:02:28Z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