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16945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8639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дождь. Ветер северо-западный 7-12 м/с. Температура воздуха ночью 5-7, днем 10-12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28143</TotalTime>
  <Words>621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3783</cp:revision>
  <cp:lastPrinted>2021-10-15T03:50:29Z</cp:lastPrinted>
  <dcterms:created xsi:type="dcterms:W3CDTF">2018-03-27T06:03:00Z</dcterms:created>
  <dcterms:modified xsi:type="dcterms:W3CDTF">2025-03-22T07:54:38Z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