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32551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425044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782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23 марта 2025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9-14, днем порывы 15-20 м/с. Температура воздуха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4-6, днем 10-12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24 марта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 9-14 м/с. Температура воздуха ночью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67455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>
                            <a:latin typeface="Times New Roman" panose="02020603050405020304" pitchFamily="18" charset="0"/>
                            <a:cs typeface="+mn-cs"/>
                          </a:rPr>
                          <a:t>Баймаганбетова</a:t>
                        </a:r>
                        <a:endParaRPr lang="ru-RU" altLang="x-none" sz="800" b="0" baseline="0" dirty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14799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3459</cp:revision>
  <cp:lastPrinted>2021-07-01T03:56:27Z</cp:lastPrinted>
  <dcterms:created xsi:type="dcterms:W3CDTF">2018-03-27T06:03:00Z</dcterms:created>
  <dcterms:modified xsi:type="dcterms:W3CDTF">2025-03-22T08:03:09Z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