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22 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ночью и в конце дня небольшой дождь. </a:t>
            </a:r>
            <a:r>
              <a:rPr lang="ru-RU" dirty="0">
                <a:solidFill>
                  <a:schemeClr val="tx1"/>
                </a:solidFill>
              </a:rPr>
              <a:t>Ветер юго-</a:t>
            </a:r>
            <a:r>
              <a:rPr lang="kk-KZ" dirty="0">
                <a:solidFill>
                  <a:schemeClr val="tx1"/>
                </a:solidFill>
              </a:rPr>
              <a:t>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11-13, днем 22-24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Облачно, дождь, возможна гроза. Ветер северо-восточный 3-8, при грозе порывы 15-20 м/с. Температура воздуха 7-9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12870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23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24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22 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24098</TotalTime>
  <Words>821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5693</cp:revision>
  <cp:lastPrinted>2021-07-01T09:11:30Z</cp:lastPrinted>
  <dcterms:created xsi:type="dcterms:W3CDTF">2018-03-27T06:03:00Z</dcterms:created>
  <dcterms:modified xsi:type="dcterms:W3CDTF">2025-03-22T07:53:16Z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