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22 марта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на 23 марта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22 марта 2025 г.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20 ч. 23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временами дождь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Ветер северо-восточный 5-10, порывы 14 м/с. Температура воздуха ночью 6-8, днем 15-17 тепла.</a:t>
            </a:r>
            <a:r>
              <a:rPr lang="kk-KZ" sz="1200" dirty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/>
          </a:p>
          <a:p>
            <a:r>
              <a:rPr lang="ru-RU" sz="1200" dirty="0"/>
              <a:t>		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24 марта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23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 24 марта 2025 г.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дождь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Ветер северо-восточный 5-10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5-7</a:t>
            </a:r>
            <a:r>
              <a:rPr lang="kk-KZ" sz="1200" dirty="0">
                <a:latin typeface="Times New Roman KZ" pitchFamily="18" charset="0"/>
                <a:ea typeface="Times New Roman KZ" pitchFamily="18" charset="0"/>
              </a:rPr>
              <a:t>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марта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294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0,588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1526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0,305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0,032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/ Конысбекова Н  Р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20590</TotalTime>
  <Words>600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Times New Roman</vt:lpstr>
      <vt:lpstr>Times New Roman KZ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4798</cp:revision>
  <cp:lastPrinted>2021-07-01T03:56:27Z</cp:lastPrinted>
  <dcterms:created xsi:type="dcterms:W3CDTF">2018-03-27T06:03:00Z</dcterms:created>
  <dcterms:modified xsi:type="dcterms:W3CDTF">2025-03-22T08:03:51Z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