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86826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до 20 ч. 23 марта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северо-восточный с переходом на северо-западный 3-8 м/с. Температура воздуха ночью 8-10° мороза, днем 3-5° 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98789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19216</TotalTime>
  <Words>633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3302</cp:revision>
  <cp:lastPrinted>2021-10-14T11:15:53Z</cp:lastPrinted>
  <dcterms:created xsi:type="dcterms:W3CDTF">2018-03-27T06:03:00Z</dcterms:created>
  <dcterms:modified xsi:type="dcterms:W3CDTF">2025-03-22T07:56:35Z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