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073044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с переходом северо-западный 3-8 м/с. Температура воздуха ночью 3-5° мороза, днем 3-5° тепла.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23 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24 марта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 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3-5</a:t>
            </a:r>
            <a:r>
              <a:rPr lang="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3754" y="230376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25122" y="322470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57825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19638</TotalTime>
  <Words>648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3344</cp:revision>
  <cp:lastPrinted>2021-07-01T03:56:27Z</cp:lastPrinted>
  <dcterms:created xsi:type="dcterms:W3CDTF">2018-03-27T06:03:00Z</dcterms:created>
  <dcterms:modified xsi:type="dcterms:W3CDTF">2025-03-22T07:57:10Z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