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012377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6-11 м/с. Температура воздуха ночью 3-5 мороза, днем 2-4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низовая метель, гололед. Ветер северо-западный 9-14, порывы 15-20 м/с. Температура воздуха ночью 3-5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307866"/>
              </p:ext>
            </p:extLst>
          </p:nvPr>
        </p:nvGraphicFramePr>
        <p:xfrm>
          <a:off x="5097016" y="4124687"/>
          <a:ext cx="4536504" cy="216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27031</TotalTime>
  <Words>685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4826</cp:revision>
  <cp:lastPrinted>2021-07-01T03:56:27Z</cp:lastPrinted>
  <dcterms:created xsi:type="dcterms:W3CDTF">2018-03-27T06:03:00Z</dcterms:created>
  <dcterms:modified xsi:type="dcterms:W3CDTF">2025-03-22T09:08:25Z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