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1168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до 20 ч. 23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западный 9-14 м/с. Температура воздуха ночью 6-8 мороза, днем 3-5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снег, низовая метель, гололед.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60579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ночью 24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41936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6376</cp:revision>
  <cp:lastPrinted>2021-11-30T05:55:24Z</cp:lastPrinted>
  <dcterms:created xsi:type="dcterms:W3CDTF">2018-03-27T06:03:00Z</dcterms:created>
  <dcterms:modified xsi:type="dcterms:W3CDTF">2025-03-22T08:01:02Z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