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40" d="100"/>
          <a:sy n="140" d="100"/>
        </p:scale>
        <p:origin x="-1338" y="7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06909700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0058877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-10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3-5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-10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без осадков. Ветер северный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4-9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1-3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мороза.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29604</TotalTime>
  <Words>592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5587</cp:revision>
  <cp:lastPrinted>2021-07-01T03:56:27Z</cp:lastPrinted>
  <dcterms:created xsi:type="dcterms:W3CDTF">2018-03-27T06:03:00Z</dcterms:created>
  <dcterms:modified xsi:type="dcterms:W3CDTF">2025-03-23T06:15:54Z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