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7960904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8-10° 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7780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3109" y="233666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23795" y="33394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2987894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проспект 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«А»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19221</TotalTime>
  <Words>593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3303</cp:revision>
  <cp:lastPrinted>2021-10-14T11:15:53Z</cp:lastPrinted>
  <dcterms:created xsi:type="dcterms:W3CDTF">2018-03-27T06:03:00Z</dcterms:created>
  <dcterms:modified xsi:type="dcterms:W3CDTF">2025-03-23T06:47:38Z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