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3101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осадки (дождь, снег),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5-10, днем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1880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142673"/>
              </p:ext>
            </p:extLst>
          </p:nvPr>
        </p:nvGraphicFramePr>
        <p:xfrm>
          <a:off x="5001143" y="3809122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23158</TotalTime>
  <Words>699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3588</cp:revision>
  <cp:lastPrinted>2021-10-18T15:52:53Z</cp:lastPrinted>
  <dcterms:created xsi:type="dcterms:W3CDTF">2018-03-27T06:03:00Z</dcterms:created>
  <dcterms:modified xsi:type="dcterms:W3CDTF">2025-03-23T07:17:52Z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