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10643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90609444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8</a:t>
                      </a:r>
                      <a:r>
                        <a:rPr lang="kk-KZ" dirty="0"/>
                        <a:t>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23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23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76032"/>
            <a:ext cx="4623437" cy="22898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и утром снег, поземок, туман. На дорогах гололедица. Ветер северо-западный 9-14, утром и днем порывы 15-20 м/с. Температура воздуха ночью 6-8, днем 0-2 мороза.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7-12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0157" y="2605001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</a:t>
            </a:r>
            <a:r>
              <a:rPr lang="ru-RU" dirty="0"/>
              <a:t>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18641410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C1A7EDC7-CC6F-4142-90CF-FE8DCF27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641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36</cp:revision>
  <dcterms:modified xsi:type="dcterms:W3CDTF">2025-03-23T08:11:15Z</dcterms:modified>
</cp:coreProperties>
</file>