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2801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26029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(преимущественно дождь), ночью и утром сильный дождь, гроза. Ветер северный 9-14, порывы 15-18 м/с. Температура воздуха ночью 3-5, днем 6-8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Облачно,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28151</TotalTime>
  <Words>603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3784</cp:revision>
  <cp:lastPrinted>2021-10-15T03:50:29Z</cp:lastPrinted>
  <dcterms:created xsi:type="dcterms:W3CDTF">2018-03-27T06:03:00Z</dcterms:created>
  <dcterms:modified xsi:type="dcterms:W3CDTF">2025-03-23T07:17:14Z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