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27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15888"/>
            <a:ext cx="49450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Облачно</a:t>
            </a:r>
            <a:r>
              <a:rPr lang="ru-RU" dirty="0">
                <a:solidFill>
                  <a:schemeClr val="tx1"/>
                </a:solidFill>
              </a:rPr>
              <a:t>, дождь, днем временами сильный дождь, гроза.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Ветер северо-восточный  с переходом на северо-западный 3-8, при грозе порывы </a:t>
            </a:r>
            <a:r>
              <a:rPr lang="ru-RU" dirty="0" smtClean="0">
                <a:solidFill>
                  <a:schemeClr val="tx1"/>
                </a:solidFill>
              </a:rPr>
              <a:t>18</a:t>
            </a:r>
            <a:r>
              <a:rPr lang="kk-KZ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8-10</a:t>
            </a:r>
            <a:r>
              <a:rPr lang="ru-RU" dirty="0">
                <a:solidFill>
                  <a:schemeClr val="tx1"/>
                </a:solidFill>
              </a:rPr>
              <a:t>, днем 13-15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осадки (дождь, снег), туман.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901927"/>
              </p:ext>
            </p:extLst>
          </p:nvPr>
        </p:nvGraphicFramePr>
        <p:xfrm>
          <a:off x="4818063" y="4046538"/>
          <a:ext cx="4937125" cy="2117408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4428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24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25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23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марта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24127</TotalTime>
  <Words>789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5696</cp:revision>
  <cp:lastPrinted>2021-07-01T09:11:30Z</cp:lastPrinted>
  <dcterms:created xsi:type="dcterms:W3CDTF">2018-03-27T06:03:00Z</dcterms:created>
  <dcterms:modified xsi:type="dcterms:W3CDTF">2025-03-23T07:37:47Z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