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2677307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082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24 марта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марта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24 марта 2025 г. </a:t>
            </a:r>
          </a:p>
          <a:p>
            <a:pPr algn="just"/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25 марта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23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24 марта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Ясно,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0-5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марта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2985581"/>
              </p:ext>
            </p:extLst>
          </p:nvPr>
        </p:nvGraphicFramePr>
        <p:xfrm>
          <a:off x="5049291" y="4016519"/>
          <a:ext cx="4613617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07826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марта,  ночью 25 марта 2025 года 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6734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Снигирева Н.Г.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42854</TotalTime>
  <Words>585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5627</cp:revision>
  <cp:lastPrinted>2021-02-03T11:37:00Z</cp:lastPrinted>
  <dcterms:created xsi:type="dcterms:W3CDTF">2018-03-27T06:03:00Z</dcterms:created>
  <dcterms:modified xsi:type="dcterms:W3CDTF">2025-03-23T08:24:57Z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