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84106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до 20 ч. 24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утром и днем осадки (снег, дождь). Ветер северо-западный 9-14, порывы 15-20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ночью 4-6,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днем 2-4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514322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ночью 25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41960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6381</cp:revision>
  <cp:lastPrinted>2021-11-30T05:55:24Z</cp:lastPrinted>
  <dcterms:created xsi:type="dcterms:W3CDTF">2018-03-27T06:03:00Z</dcterms:created>
  <dcterms:modified xsi:type="dcterms:W3CDTF">2025-03-23T06:40:16Z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