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088645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жауын-шашын (жаңбыр, қар), бұрқасын. Жел солтүстік-батыстан 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5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53675" y="2414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7718"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0415116"/>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21319</TotalTime>
  <Words>652</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3529</cp:revision>
  <cp:lastPrinted>2021-07-01T03:56:27Z</cp:lastPrinted>
  <dcterms:created xsi:type="dcterms:W3CDTF">2018-03-27T06:03:00Z</dcterms:created>
  <dcterms:modified xsi:type="dcterms:W3CDTF">2025-03-23T07:17:32Z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