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211439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4235522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түнде және таңертең кей </a:t>
            </a:r>
            <a:r>
              <a:rPr lang="kk-KZ" sz="1200" kern="1400" dirty="0">
                <a:latin typeface="Times New Roman"/>
                <a:ea typeface="Times New Roman"/>
              </a:rPr>
              <a:t>уақыттарда жаңбыр. Солтүстік-шығыстан жел соғады, күші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3-5, күндіз </a:t>
            </a:r>
            <a:r>
              <a:rPr lang="kk-KZ" sz="1200" kern="1400" dirty="0" smtClean="0">
                <a:latin typeface="Times New Roman"/>
                <a:ea typeface="Times New Roman"/>
              </a:rPr>
              <a:t>10-12</a:t>
            </a:r>
            <a:r>
              <a:rPr lang="kk-KZ" sz="1200" kern="1400" dirty="0" smtClean="0">
                <a:latin typeface="Times New Roman"/>
                <a:ea typeface="Times New Roman"/>
              </a:rPr>
              <a:t>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a:t>
            </a:r>
            <a:r>
              <a:rPr lang="kk-KZ" sz="1200" kern="1400" smtClean="0">
                <a:solidFill>
                  <a:prstClr val="black"/>
                </a:solidFill>
                <a:latin typeface="Times New Roman"/>
                <a:ea typeface="Times New Roman"/>
              </a:rPr>
              <a:t>Солтүстік-шығыстан,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3-8</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1-3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26056</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4417</cp:revision>
  <cp:lastPrinted>2023-02-06T06:57:51Z</cp:lastPrinted>
  <dcterms:created xsi:type="dcterms:W3CDTF">2018-03-27T06:03:00Z</dcterms:created>
  <dcterms:modified xsi:type="dcterms:W3CDTF">2025-03-23T07:54:55Z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