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062265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7817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50" dirty="0">
                <a:effectLst/>
                <a:latin typeface="Times New Roman" panose="02020603050405020304" pitchFamily="18" charset="0"/>
                <a:ea typeface="Calibri" panose="020F0502020204030204" pitchFamily="34" charset="0"/>
              </a:rPr>
              <a:t>Көшпелі бұлтты, түнде қар жауады, жаяу бұрқасын күтіледі. </a:t>
            </a:r>
            <a:r>
              <a:rPr lang="kk-KZ" sz="1250" dirty="0">
                <a:latin typeface="Times New Roman" panose="02020603050405020304" pitchFamily="18" charset="0"/>
                <a:ea typeface="Calibri" panose="020F0502020204030204" pitchFamily="34" charset="0"/>
              </a:rPr>
              <a:t>Жолдарда көктайғақ күтіледі. </a:t>
            </a:r>
            <a:r>
              <a:rPr lang="kk-KZ" sz="1250" dirty="0">
                <a:effectLst/>
                <a:latin typeface="Times New Roman" panose="02020603050405020304" pitchFamily="18" charset="0"/>
                <a:ea typeface="Calibri" panose="020F0502020204030204" pitchFamily="34" charset="0"/>
              </a:rPr>
              <a:t>Жел, күші 15-20 </a:t>
            </a:r>
            <a:r>
              <a:rPr lang="ru-RU" sz="1250" dirty="0">
                <a:solidFill>
                  <a:prstClr val="black"/>
                </a:solidFill>
                <a:latin typeface="Times New Roman" pitchFamily="18" charset="0"/>
                <a:cs typeface="Times New Roman" pitchFamily="18" charset="0"/>
              </a:rPr>
              <a:t>м/с. </a:t>
            </a:r>
            <a:r>
              <a:rPr lang="kk-KZ" sz="1250" dirty="0">
                <a:effectLst/>
                <a:latin typeface="Times New Roman" panose="02020603050405020304" pitchFamily="18" charset="0"/>
                <a:ea typeface="Calibri" panose="020F0502020204030204" pitchFamily="34" charset="0"/>
              </a:rPr>
              <a:t>Ауа температурасы түнде 3-5, күндіз 1-3 аяз</a:t>
            </a:r>
            <a:r>
              <a:rPr lang="kk-KZ" sz="125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50" dirty="0">
                <a:effectLst/>
                <a:latin typeface="Times New Roman" panose="02020603050405020304" pitchFamily="18" charset="0"/>
                <a:ea typeface="Calibri" panose="020F0502020204030204" pitchFamily="34" charset="0"/>
              </a:rPr>
              <a:t>Көшпелі бұлтты, жауын-шашынсыз.</a:t>
            </a:r>
            <a:r>
              <a:rPr lang="kk-KZ" sz="1250" dirty="0">
                <a:latin typeface="Times New Roman" panose="02020603050405020304" pitchFamily="18" charset="0"/>
                <a:ea typeface="Calibri" panose="020F0502020204030204" pitchFamily="34" charset="0"/>
              </a:rPr>
              <a:t> </a:t>
            </a:r>
            <a:r>
              <a:rPr lang="kk-KZ" sz="1250" dirty="0">
                <a:effectLst/>
                <a:latin typeface="Times New Roman" panose="02020603050405020304" pitchFamily="18" charset="0"/>
                <a:ea typeface="Calibri" panose="020F0502020204030204" pitchFamily="34" charset="0"/>
              </a:rPr>
              <a:t>Жел, күші 5-10 </a:t>
            </a:r>
            <a:r>
              <a:rPr lang="ru-RU" sz="1250" dirty="0">
                <a:solidFill>
                  <a:prstClr val="black"/>
                </a:solidFill>
                <a:latin typeface="Times New Roman" pitchFamily="18" charset="0"/>
                <a:cs typeface="Times New Roman" pitchFamily="18" charset="0"/>
              </a:rPr>
              <a:t>м/с. </a:t>
            </a:r>
            <a:r>
              <a:rPr lang="ru-RU" sz="1250" dirty="0" err="1">
                <a:solidFill>
                  <a:prstClr val="black"/>
                </a:solidFill>
                <a:latin typeface="Times New Roman" pitchFamily="18" charset="0"/>
                <a:cs typeface="Times New Roman" pitchFamily="18" charset="0"/>
              </a:rPr>
              <a:t>Ауа</a:t>
            </a:r>
            <a:r>
              <a:rPr lang="ru-RU" sz="1250" dirty="0">
                <a:solidFill>
                  <a:prstClr val="black"/>
                </a:solidFill>
                <a:latin typeface="Times New Roman" pitchFamily="18" charset="0"/>
                <a:cs typeface="Times New Roman" pitchFamily="18" charset="0"/>
              </a:rPr>
              <a:t> </a:t>
            </a:r>
            <a:r>
              <a:rPr lang="ru-RU" sz="1250" dirty="0" err="1">
                <a:solidFill>
                  <a:prstClr val="black"/>
                </a:solidFill>
                <a:latin typeface="Times New Roman" pitchFamily="18" charset="0"/>
                <a:cs typeface="Times New Roman" pitchFamily="18" charset="0"/>
              </a:rPr>
              <a:t>температурасы</a:t>
            </a:r>
            <a:r>
              <a:rPr lang="ru-RU" sz="1250" dirty="0">
                <a:solidFill>
                  <a:prstClr val="black"/>
                </a:solidFill>
                <a:latin typeface="Times New Roman" pitchFamily="18" charset="0"/>
                <a:cs typeface="Times New Roman" pitchFamily="18" charset="0"/>
              </a:rPr>
              <a:t> 7-9 </a:t>
            </a:r>
            <a:r>
              <a:rPr lang="ru-RU" sz="1250" dirty="0" err="1">
                <a:solidFill>
                  <a:prstClr val="black"/>
                </a:solidFill>
                <a:latin typeface="Times New Roman" pitchFamily="18" charset="0"/>
                <a:cs typeface="Times New Roman" pitchFamily="18" charset="0"/>
              </a:rPr>
              <a:t>аяз</a:t>
            </a:r>
            <a:r>
              <a:rPr lang="ru-RU" sz="1250" dirty="0">
                <a:solidFill>
                  <a:prstClr val="black"/>
                </a:solidFill>
                <a:latin typeface="Times New Roman" pitchFamily="18" charset="0"/>
                <a:cs typeface="Times New Roman" pitchFamily="18" charset="0"/>
              </a:rPr>
              <a:t> б</a:t>
            </a:r>
            <a:r>
              <a:rPr lang="kk-KZ" sz="125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0228078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18180</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3478</cp:revision>
  <cp:lastPrinted>2021-07-01T07:38:07Z</cp:lastPrinted>
  <dcterms:created xsi:type="dcterms:W3CDTF">2018-03-27T06:03:00Z</dcterms:created>
  <dcterms:modified xsi:type="dcterms:W3CDTF">2025-03-23T07:57:36Z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