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729952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25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шығыстан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5833075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24449</TotalTime>
  <Words>503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4554</cp:revision>
  <cp:lastPrinted>2021-07-01T07:38:07Z</cp:lastPrinted>
  <dcterms:created xsi:type="dcterms:W3CDTF">2018-03-27T06:03:00Z</dcterms:created>
  <dcterms:modified xsi:type="dcterms:W3CDTF">2025-03-23T07:34:08Z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