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5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7836682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752528"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24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24 </a:t>
            </a:r>
            <a:r>
              <a:rPr lang="kk-KZ" altLang="ru-RU" sz="1100" b="1" dirty="0" smtClean="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a:t>
            </a:r>
            <a:r>
              <a:rPr lang="kk-KZ" sz="1100" dirty="0" smtClean="0"/>
              <a:t>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жауын-шашын (көбінесе 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бұрқасын.</a:t>
            </a:r>
            <a:r>
              <a:rPr lang="kk-KZ" sz="1100" dirty="0" smtClean="0"/>
              <a:t> </a:t>
            </a:r>
            <a:r>
              <a:rPr lang="kk-KZ" sz="1100" dirty="0" smtClean="0">
                <a:latin typeface="Times New Roman" pitchFamily="18" charset="0"/>
                <a:cs typeface="Times New Roman" pitchFamily="18" charset="0"/>
              </a:rPr>
              <a:t>Жолдарда көктайғақ</a:t>
            </a:r>
            <a:r>
              <a:rPr lang="kk-KZ" sz="1100" dirty="0" smtClean="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15-20, екпіні 25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endParaRPr lang="kk-KZ" sz="1100" dirty="0">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dirty="0">
                <a:latin typeface="Times New Roman" pitchFamily="18" charset="0"/>
                <a:cs typeface="Times New Roman" pitchFamily="18" charset="0"/>
              </a:rPr>
              <a:t>.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24 </a:t>
            </a:r>
            <a:r>
              <a:rPr lang="kk-KZ" sz="1100" dirty="0">
                <a:solidFill>
                  <a:schemeClr val="tx1"/>
                </a:solidFill>
                <a:latin typeface="Times New Roman" pitchFamily="18" charset="0"/>
                <a:cs typeface="Times New Roman" pitchFamily="18" charset="0"/>
              </a:rPr>
              <a:t>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25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16152</TotalTime>
  <Words>562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6061</cp:revision>
  <cp:lastPrinted>2021-07-01T03:56:27Z</cp:lastPrinted>
  <dcterms:created xsi:type="dcterms:W3CDTF">2018-03-27T06:03:00Z</dcterms:created>
  <dcterms:modified xsi:type="dcterms:W3CDTF">2025-03-23T07:20:29Z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