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95852247"/>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82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92897" y="3645024"/>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95438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23 </a:t>
            </a:r>
            <a:r>
              <a:rPr lang="kk-KZ" altLang="ru-RU" sz="1200" b="1" dirty="0" smtClean="0">
                <a:latin typeface="Times New Roman" pitchFamily="18" charset="0"/>
                <a:cs typeface="Times New Roman" pitchFamily="18" charset="0"/>
              </a:rPr>
              <a:t>наурыз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күндіз қар. Жел батыстан соғады,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8-10°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 </a:t>
            </a:r>
            <a:r>
              <a:rPr lang="kk-KZ" sz="1200" dirty="0">
                <a:solidFill>
                  <a:prstClr val="black"/>
                </a:solidFill>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1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25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24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25 </a:t>
            </a:r>
            <a:r>
              <a:rPr 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қар.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8-10° аяз </a:t>
            </a:r>
            <a:r>
              <a:rPr lang="kk-KZ" sz="1200" dirty="0">
                <a:solidFill>
                  <a:prstClr val="black"/>
                </a:solidFill>
                <a:latin typeface="Times New Roman" pitchFamily="18" charset="0"/>
                <a:cs typeface="Times New Roman" pitchFamily="18" charset="0"/>
              </a:rPr>
              <a:t>болады. </a:t>
            </a:r>
          </a:p>
        </p:txBody>
      </p:sp>
      <p:sp>
        <p:nvSpPr>
          <p:cNvPr id="15" name="TextBox 13"/>
          <p:cNvSpPr txBox="1"/>
          <p:nvPr/>
        </p:nvSpPr>
        <p:spPr>
          <a:xfrm>
            <a:off x="5011307" y="236255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a:t>
            </a:r>
            <a:r>
              <a:rPr lang="kk-KZ" sz="1200" dirty="0">
                <a:solidFill>
                  <a:prstClr val="black"/>
                </a:solidFill>
                <a:latin typeface="Times New Roman" panose="02020603050405020304" pitchFamily="18" charset="0"/>
                <a:cs typeface="Times New Roman" panose="02020603050405020304" pitchFamily="18" charset="0"/>
              </a:rPr>
              <a:t>еді</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11308" y="329606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64162871"/>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-Абай </a:t>
            </a:r>
            <a:r>
              <a:rPr lang="ru-RU" altLang="ru-RU" sz="1200" dirty="0" err="1" smtClean="0">
                <a:solidFill>
                  <a:srgbClr val="000000"/>
                </a:solidFill>
                <a:latin typeface="Times New Roman" panose="02020603050405020304" pitchFamily="18" charset="0"/>
                <a:cs typeface="Times New Roman" panose="02020603050405020304" pitchFamily="18" charset="0"/>
              </a:rPr>
              <a:t>даңғылы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«А»</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a:solidFill>
                  <a:srgbClr val="000000"/>
                </a:solidFill>
                <a:latin typeface="Times New Roman" panose="02020603050405020304" pitchFamily="18" charset="0"/>
                <a:cs typeface="Times New Roman" panose="02020603050405020304" pitchFamily="18" charset="0"/>
              </a:rPr>
              <a:t>Акылбаева М</a:t>
            </a:r>
            <a:r>
              <a:rPr lang="ru-RU" altLang="ru-RU" sz="1200" b="1" i="1" dirty="0">
                <a:solidFill>
                  <a:srgbClr val="000000"/>
                </a:solidFill>
                <a:latin typeface="Times New Roman" panose="02020603050405020304" pitchFamily="18" charset="0"/>
                <a:cs typeface="Times New Roman" panose="02020603050405020304" pitchFamily="18" charset="0"/>
              </a:rPr>
              <a:t>.</a:t>
            </a:r>
            <a:r>
              <a:rPr lang="" altLang="ru-RU" sz="1200" b="1" i="1" dirty="0">
                <a:solidFill>
                  <a:srgbClr val="000000"/>
                </a:solidFill>
                <a:latin typeface="Times New Roman" panose="02020603050405020304" pitchFamily="18" charset="0"/>
                <a:cs typeface="Times New Roman" panose="02020603050405020304" pitchFamily="18" charset="0"/>
              </a:rPr>
              <a:t>М.</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18725</TotalTime>
  <Words>574</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3313</cp:revision>
  <cp:lastPrinted>2021-07-01T03:56:27Z</cp:lastPrinted>
  <dcterms:created xsi:type="dcterms:W3CDTF">2018-03-27T06:03:00Z</dcterms:created>
  <dcterms:modified xsi:type="dcterms:W3CDTF">2025-03-23T06:47:33Z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