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75532837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86190"/>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82516230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жаңбыр</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таңертең және күндіз кей уақыттарда қатты жаңбыр, найзағай </a:t>
            </a:r>
            <a:r>
              <a:rPr lang="kk-KZ" sz="1100" dirty="0" smtClean="0">
                <a:latin typeface="Times New Roman" pitchFamily="18" charset="0"/>
                <a:cs typeface="Times New Roman" pitchFamily="18" charset="0"/>
              </a:rPr>
              <a:t>болады. Солтүстік-шығыстан 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5 </a:t>
            </a:r>
            <a:r>
              <a:rPr lang="kk-KZ" altLang="ru-RU" sz="1200" b="1" dirty="0" smtClean="0">
                <a:latin typeface="Times New Roman" pitchFamily="18" charset="0"/>
                <a:cs typeface="Times New Roman" pitchFamily="18" charset="0"/>
              </a:rPr>
              <a:t>наурызға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a:t>
            </a:r>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жаңбыр, </a:t>
            </a:r>
            <a:r>
              <a:rPr lang="kk-KZ" sz="1100" dirty="0" smtClean="0">
                <a:latin typeface="Times New Roman" pitchFamily="18" charset="0"/>
                <a:cs typeface="Times New Roman" pitchFamily="18" charset="0"/>
              </a:rPr>
              <a:t>кей уақыттарда қатты </a:t>
            </a:r>
            <a:r>
              <a:rPr lang="kk-KZ" sz="1100" dirty="0" smtClean="0">
                <a:latin typeface="Times New Roman" pitchFamily="18" charset="0"/>
                <a:cs typeface="Times New Roman" pitchFamily="18" charset="0"/>
              </a:rPr>
              <a:t>жаңбыр жауады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 6-8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57174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24 </a:t>
            </a:r>
            <a:r>
              <a:rPr lang="ru-RU" sz="1100" dirty="0" err="1" smtClean="0">
                <a:solidFill>
                  <a:schemeClr val="tx1"/>
                </a:solidFill>
                <a:latin typeface="Times New Roman" panose="02020603050405020304" pitchFamily="18" charset="0"/>
                <a:cs typeface="Times New Roman" panose="02020603050405020304" pitchFamily="18" charset="0"/>
              </a:rPr>
              <a:t>наурыздан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2</a:t>
            </a:r>
            <a:r>
              <a:rPr lang="kk-KZ" sz="1100" dirty="0" smtClean="0">
                <a:solidFill>
                  <a:schemeClr val="tx1"/>
                </a:solidFill>
                <a:latin typeface="Times New Roman" panose="02020603050405020304" pitchFamily="18" charset="0"/>
                <a:cs typeface="Times New Roman" panose="02020603050405020304" pitchFamily="18" charset="0"/>
              </a:rPr>
              <a:t>5</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4438" y="342900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13994</TotalTime>
  <Words>591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3604</cp:revision>
  <cp:lastPrinted>2021-07-01T03:56:27Z</cp:lastPrinted>
  <dcterms:created xsi:type="dcterms:W3CDTF">2018-03-27T06:03:00Z</dcterms:created>
  <dcterms:modified xsi:type="dcterms:W3CDTF">2025-03-23T06:55:07Z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