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529289049"/>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97965167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82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23</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589" y="115886"/>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24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түнде және таңертең қар, жаяу бұрқасын, </a:t>
            </a:r>
            <a:r>
              <a:rPr lang="kk-KZ" sz="1200">
                <a:solidFill>
                  <a:prstClr val="black"/>
                </a:solidFill>
                <a:latin typeface="Times New Roman" pitchFamily="18" charset="0"/>
                <a:cs typeface="Times New Roman" pitchFamily="18" charset="0"/>
              </a:rPr>
              <a:t>тұман. Жолдарда </a:t>
            </a:r>
            <a:r>
              <a:rPr lang="kk-KZ" sz="1200" dirty="0">
                <a:solidFill>
                  <a:prstClr val="black"/>
                </a:solidFill>
                <a:latin typeface="Times New Roman" pitchFamily="18" charset="0"/>
                <a:cs typeface="Times New Roman" pitchFamily="18" charset="0"/>
              </a:rPr>
              <a:t>көктайғақ. </a:t>
            </a:r>
            <a:r>
              <a:rPr lang="ru-RU" altLang="ru-RU" sz="1200" dirty="0" err="1">
                <a:latin typeface="Times New Roman" panose="02020603050405020304" pitchFamily="18" charset="0"/>
                <a:cs typeface="Times New Roman" panose="02020603050405020304" pitchFamily="18" charset="0"/>
              </a:rPr>
              <a:t>Солтүстік-батыстан</a:t>
            </a:r>
            <a:r>
              <a:rPr lang="kk-KZ" sz="1200" dirty="0">
                <a:solidFill>
                  <a:prstClr val="black"/>
                </a:solidFill>
                <a:latin typeface="Times New Roman" pitchFamily="18" charset="0"/>
                <a:cs typeface="Times New Roman" pitchFamily="18" charset="0"/>
              </a:rPr>
              <a:t> жел соғады, күші 9-14, таңертең және күндіз екпіні 15-20 </a:t>
            </a:r>
            <a:r>
              <a:rPr lang="kk-KZ" sz="1200" dirty="0">
                <a:latin typeface="Times New Roman" pitchFamily="18" charset="0"/>
                <a:cs typeface="Times New Roman" pitchFamily="18" charset="0"/>
              </a:rPr>
              <a:t>м/с. Ауа температурасы түнде 6-8, күндіз 0-2 градус аяз.</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24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en-US" sz="1200" b="1" dirty="0">
                <a:latin typeface="Times New Roman" pitchFamily="18" charset="0"/>
                <a:cs typeface="Times New Roman" pitchFamily="18" charset="0"/>
              </a:rPr>
              <a:t>2</a:t>
            </a:r>
            <a:r>
              <a:rPr lang="kk-KZ"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10-12 градус аяз.</a:t>
            </a:r>
          </a:p>
        </p:txBody>
      </p:sp>
      <p:graphicFrame>
        <p:nvGraphicFramePr>
          <p:cNvPr id="27" name="Table"/>
          <p:cNvGraphicFramePr/>
          <p:nvPr>
            <p:extLst>
              <p:ext uri="{D42A27DB-BD31-4B8C-83A1-F6EECF244321}">
                <p14:modId xmlns:p14="http://schemas.microsoft.com/office/powerpoint/2010/main" val="281326318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82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82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299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965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61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extLst>
              <p:ext uri="{D42A27DB-BD31-4B8C-83A1-F6EECF244321}">
                <p14:modId xmlns:p14="http://schemas.microsoft.com/office/powerpoint/2010/main" val="511845023"/>
              </p:ext>
            </p:extLst>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23</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509278"/>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a:t>
            </a: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ыдырау</a:t>
            </a:r>
            <a:r>
              <a:rPr lang="kk-KZ" altLang="ru-RU" sz="1200" b="1" dirty="0">
                <a:latin typeface="Times New Roman" panose="02020603050405020304" pitchFamily="18" charset="0"/>
              </a:rPr>
              <a:t>ына</a:t>
            </a:r>
            <a:r>
              <a:rPr lang="ru-RU" b="1" dirty="0"/>
              <a:t> </a:t>
            </a:r>
            <a:r>
              <a:rPr lang="ru-RU" dirty="0" err="1"/>
              <a:t>ықпал</a:t>
            </a:r>
            <a:r>
              <a:rPr lang="ru-RU" dirty="0"/>
              <a:t> </a:t>
            </a:r>
            <a:r>
              <a:rPr lang="ru-RU" dirty="0" err="1"/>
              <a:t>етеді</a:t>
            </a:r>
            <a:r>
              <a:rPr lang="ru-RU" dirty="0"/>
              <a:t>. </a:t>
            </a:r>
          </a:p>
        </p:txBody>
      </p:sp>
      <p:sp>
        <p:nvSpPr>
          <p:cNvPr id="13" name="TextBox 12">
            <a:extLst>
              <a:ext uri="{FF2B5EF4-FFF2-40B4-BE49-F238E27FC236}">
                <a16:creationId xmlns:a16="http://schemas.microsoft.com/office/drawing/2014/main" id="{F6E993B0-9FE3-4D4C-BAC8-BDDE98CE0235}"/>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645</TotalTime>
  <Words>665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baron</dc:creator>
  <cp:lastModifiedBy>Corobor4</cp:lastModifiedBy>
  <cp:revision>40</cp:revision>
  <dcterms:modified xsi:type="dcterms:W3CDTF">2025-03-23T08:10:01Z</dcterms:modified>
</cp:coreProperties>
</file>