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495948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северо-восточный, восточный 9-14, утром и днем порывы 15-20 м/с. Температура воздуха ночью 5-7 мороза, 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835697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4297</TotalTime>
  <Words>561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610</cp:revision>
  <cp:lastPrinted>2021-07-01T03:56:27Z</cp:lastPrinted>
  <dcterms:created xsi:type="dcterms:W3CDTF">2024-09-22T07:48:17Z</dcterms:created>
  <dcterms:modified xsi:type="dcterms:W3CDTF">2025-03-24T07:57:37Z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