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1128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1633187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29106" y="23638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25 марта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марта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метель, гололед. Ветер северо-западный 5-10, порывы 15-20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марта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марта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90297" y="218805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62882" y="3081608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6347573"/>
              </p:ext>
            </p:extLst>
          </p:nvPr>
        </p:nvGraphicFramePr>
        <p:xfrm>
          <a:off x="5001143" y="3809122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23165</TotalTime>
  <Words>693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3591</cp:revision>
  <cp:lastPrinted>2021-10-18T15:52:53Z</cp:lastPrinted>
  <dcterms:created xsi:type="dcterms:W3CDTF">2018-03-27T06:03:00Z</dcterms:created>
  <dcterms:modified xsi:type="dcterms:W3CDTF">2025-03-24T08:56:00Z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