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12" d="100"/>
          <a:sy n="112" d="100"/>
        </p:scale>
        <p:origin x="202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12243653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марта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1765" y="260315"/>
            <a:ext cx="4672635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25 марта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марта 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марта 2025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5-10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5-7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мороза, 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5-7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26 марта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 марта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марта 2025 г. </a:t>
            </a:r>
          </a:p>
          <a:p>
            <a:pPr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5-10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3-5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24 марта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52753193"/>
              </p:ext>
            </p:extLst>
          </p:nvPr>
        </p:nvGraphicFramePr>
        <p:xfrm>
          <a:off x="5024602" y="4408084"/>
          <a:ext cx="4691064" cy="230976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82111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548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1513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461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092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0,303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0,368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0,325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97016" y="2545824"/>
            <a:ext cx="465838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марта,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2025 года 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Э.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Конысбай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25971</TotalTime>
  <Words>586</Words>
  <Application>Microsoft Office PowerPoint</Application>
  <PresentationFormat>Лист A4 (210x297 мм)</PresentationFormat>
  <Paragraphs>99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4618</cp:revision>
  <cp:lastPrinted>2021-07-01T03:56:27Z</cp:lastPrinted>
  <dcterms:created xsi:type="dcterms:W3CDTF">2018-03-27T06:03:00Z</dcterms:created>
  <dcterms:modified xsi:type="dcterms:W3CDTF">2025-03-24T07:21:32Z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