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6106437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737215791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ОСТОЯНИЯ ВОЗДУШНОГО БАССЕЙНА №</a:t>
                      </a:r>
                      <a:r>
                        <a:rPr lang="en-US" dirty="0"/>
                        <a:t>8</a:t>
                      </a:r>
                      <a:r>
                        <a:rPr lang="kk-KZ" dirty="0"/>
                        <a:t>3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dirty="0"/>
                        <a:t>24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марта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kk-KZ" dirty="0"/>
              <a:t>24</a:t>
            </a:r>
            <a:r>
              <a:rPr dirty="0"/>
              <a:t> </a:t>
            </a:r>
            <a:r>
              <a:rPr dirty="0" err="1"/>
              <a:t>марта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80003" y="76032"/>
            <a:ext cx="4623437" cy="20774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Малооблачно, без осадков. Ветер северо-западный 2-7 м/с. Температура воздуха ночью 11-13, днем 0-2 мороза.</a:t>
            </a:r>
          </a:p>
          <a:p>
            <a:pPr algn="just">
              <a:lnSpc>
                <a:spcPct val="115000"/>
              </a:lnSpc>
              <a:spcBef>
                <a:spcPct val="0"/>
              </a:spcBef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26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</a:p>
          <a:p>
            <a:pPr algn="just" hangingPunct="1"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Ветер восточный 5-10 м/с. Температура воздуха 10-12 мороза.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48249" y="2335639"/>
            <a:ext cx="4587875" cy="101565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М</a:t>
            </a:r>
            <a:r>
              <a:rPr dirty="0" err="1"/>
              <a:t>етеорологические</a:t>
            </a:r>
            <a:r>
              <a:rPr dirty="0"/>
              <a:t> </a:t>
            </a:r>
            <a:r>
              <a:rPr dirty="0" err="1"/>
              <a:t>условия</a:t>
            </a:r>
            <a:r>
              <a:rPr dirty="0"/>
              <a:t> </a:t>
            </a:r>
            <a:r>
              <a:rPr dirty="0" err="1"/>
              <a:t>будут</a:t>
            </a:r>
            <a:r>
              <a:rPr dirty="0"/>
              <a:t> </a:t>
            </a:r>
            <a:r>
              <a:rPr dirty="0" err="1"/>
              <a:t>способствовать</a:t>
            </a:r>
            <a:r>
              <a:rPr dirty="0"/>
              <a:t> </a:t>
            </a:r>
            <a:r>
              <a:rPr lang="kk-KZ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</a:t>
            </a:r>
            <a:r>
              <a:rPr dirty="0"/>
              <a:t> </a:t>
            </a:r>
            <a:r>
              <a:rPr dirty="0" err="1"/>
              <a:t>загрязняющих</a:t>
            </a:r>
            <a:r>
              <a:rPr dirty="0"/>
              <a:t> </a:t>
            </a:r>
            <a:r>
              <a:rPr dirty="0" err="1"/>
              <a:t>веществ</a:t>
            </a:r>
            <a:r>
              <a:rPr dirty="0"/>
              <a:t> в </a:t>
            </a:r>
            <a:r>
              <a:rPr dirty="0" err="1"/>
              <a:t>атмосфере</a:t>
            </a:r>
            <a:r>
              <a:rPr dirty="0"/>
              <a:t> </a:t>
            </a:r>
            <a:r>
              <a:rPr dirty="0" err="1"/>
              <a:t>город</a:t>
            </a:r>
            <a:r>
              <a:rPr lang="ru-RU" dirty="0"/>
              <a:t>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lang="ru-RU" dirty="0"/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594189379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53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0.3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57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66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2373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0.5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34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58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1.0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3">
            <a:extLst>
              <a:ext uri="{FF2B5EF4-FFF2-40B4-BE49-F238E27FC236}">
                <a16:creationId xmlns:a16="http://schemas.microsoft.com/office/drawing/2014/main" id="{C1A7EDC7-CC6F-4142-90CF-FE8DCF273F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9835" y="3314870"/>
            <a:ext cx="4641850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С./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Пірімжар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963</TotalTime>
  <Words>636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Corobor4</cp:lastModifiedBy>
  <cp:revision>39</cp:revision>
  <dcterms:modified xsi:type="dcterms:W3CDTF">2025-03-24T08:57:26Z</dcterms:modified>
</cp:coreProperties>
</file>