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5978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северо-западный, западный 9-14, днем порывы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9-11 мороза, днем 3-5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5-7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марта, ночью 26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18229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6360</cp:revision>
  <cp:lastPrinted>2021-07-01T03:56:27Z</cp:lastPrinted>
  <dcterms:created xsi:type="dcterms:W3CDTF">2018-03-27T06:03:00Z</dcterms:created>
  <dcterms:modified xsi:type="dcterms:W3CDTF">2025-03-24T07:36:04Z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