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-102" y="-5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 марта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25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марта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5-10, днем порывы 15-20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3-5 мороза,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26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26 марта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20594</TotalTime>
  <Words>538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4803</cp:revision>
  <cp:lastPrinted>2021-07-01T03:56:27Z</cp:lastPrinted>
  <dcterms:created xsi:type="dcterms:W3CDTF">2018-03-27T06:03:00Z</dcterms:created>
  <dcterms:modified xsi:type="dcterms:W3CDTF">2025-03-24T06:47:11Z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