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ночью и утром осадки (дождь, снег), туман. Ветер северо-восточный 3-8 м/с. Температура воздуха ночью 1-3, днем 4-6 тепла. 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146173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24202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5700</cp:revision>
  <cp:lastPrinted>2021-07-01T09:11:30Z</cp:lastPrinted>
  <dcterms:created xsi:type="dcterms:W3CDTF">2018-03-27T06:03:00Z</dcterms:created>
  <dcterms:modified xsi:type="dcterms:W3CDTF">2025-03-24T06:49:55Z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