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719228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марта до 20 ч. 25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Переменная облачность, без осадков. Ветер северо-западный 9-14 м/с. Температура воздуха ночью 7-9, днем 2-4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облачность, без осадков. Ветер юго-восточный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7-9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369946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марта, ночью 26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42003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6384</cp:revision>
  <cp:lastPrinted>2021-11-30T05:55:24Z</cp:lastPrinted>
  <dcterms:created xsi:type="dcterms:W3CDTF">2018-03-27T06:03:00Z</dcterms:created>
  <dcterms:modified xsi:type="dcterms:W3CDTF">2025-03-24T06:48:56Z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