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2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73839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метель, гололед. Ветер западный, северо-западный 5-10, порывы 15-20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3754" y="23037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86770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19691</TotalTime>
  <Words>616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3350</cp:revision>
  <cp:lastPrinted>2021-07-01T03:56:27Z</cp:lastPrinted>
  <dcterms:created xsi:type="dcterms:W3CDTF">2018-03-27T06:03:00Z</dcterms:created>
  <dcterms:modified xsi:type="dcterms:W3CDTF">2025-03-24T08:46:02Z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