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432297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25 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 3-8 м/с. Температура воздуха ночью 2-4 мороза, днем 7-9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994222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марта,  ночью 26 марта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42856</TotalTime>
  <Words>585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5631</cp:revision>
  <cp:lastPrinted>2021-02-03T11:37:00Z</cp:lastPrinted>
  <dcterms:created xsi:type="dcterms:W3CDTF">2018-03-27T06:03:00Z</dcterms:created>
  <dcterms:modified xsi:type="dcterms:W3CDTF">2025-03-24T08:46:52Z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