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30" d="100"/>
          <a:sy n="130" d="100"/>
        </p:scale>
        <p:origin x="-4099" y="-20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24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24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464735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53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397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0,6</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25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a:t>
            </a:r>
            <a:r>
              <a:rPr lang="kk-KZ" sz="1100" dirty="0"/>
              <a:t> </a:t>
            </a:r>
            <a:r>
              <a:rPr lang="kk-KZ" sz="1100" dirty="0">
                <a:latin typeface="Times New Roman" pitchFamily="18" charset="0"/>
                <a:cs typeface="Times New Roman" pitchFamily="18" charset="0"/>
              </a:rPr>
              <a:t>жауын-шашынсыз.  Солтүстік-батыстан, батыстан жел соғады, күші 9-14, күндіз екпіні 15-20 м/с. Ауа температурасы түнде 9-11 градус аяз, күндіз 3-5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26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 Ауа </a:t>
            </a:r>
            <a:r>
              <a:rPr lang="kk-KZ" sz="1100">
                <a:latin typeface="Times New Roman" pitchFamily="18" charset="0"/>
                <a:cs typeface="Times New Roman" pitchFamily="18" charset="0"/>
              </a:rPr>
              <a:t>температурасы 5-7 градус </a:t>
            </a:r>
            <a:r>
              <a:rPr lang="kk-KZ" sz="1100" dirty="0">
                <a:latin typeface="Times New Roman" pitchFamily="18" charset="0"/>
                <a:cs typeface="Times New Roman" pitchFamily="18" charset="0"/>
              </a:rPr>
              <a:t>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25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26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16156</TotalTime>
  <Words>596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6064</cp:revision>
  <cp:lastPrinted>2021-07-01T03:56:27Z</cp:lastPrinted>
  <dcterms:created xsi:type="dcterms:W3CDTF">2018-03-27T06:03:00Z</dcterms:created>
  <dcterms:modified xsi:type="dcterms:W3CDTF">2025-03-24T07:36:08Z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