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529289049"/>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62392460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24</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589" y="115886"/>
            <a:ext cx="4710749" cy="19389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25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Аздаған бұлтты, жауын-шашынсыз. </a:t>
            </a:r>
            <a:r>
              <a:rPr lang="ru-RU" altLang="ru-RU" sz="1200" dirty="0" err="1">
                <a:latin typeface="Times New Roman" panose="02020603050405020304" pitchFamily="18" charset="0"/>
                <a:cs typeface="Times New Roman" panose="02020603050405020304" pitchFamily="18" charset="0"/>
              </a:rPr>
              <a:t>Солтүстік-батыстан</a:t>
            </a:r>
            <a:r>
              <a:rPr lang="kk-KZ" sz="1200" dirty="0">
                <a:solidFill>
                  <a:prstClr val="black"/>
                </a:solidFill>
                <a:latin typeface="Times New Roman" pitchFamily="18" charset="0"/>
                <a:cs typeface="Times New Roman" pitchFamily="18" charset="0"/>
              </a:rPr>
              <a:t> жел соғады, күші 2-7 </a:t>
            </a:r>
            <a:r>
              <a:rPr lang="kk-KZ" sz="1200" dirty="0">
                <a:latin typeface="Times New Roman" pitchFamily="18" charset="0"/>
                <a:cs typeface="Times New Roman" pitchFamily="18" charset="0"/>
              </a:rPr>
              <a:t>м/с. Ауа температурасы түнде 11-13, күндіз 0-2 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25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a:t>
            </a:r>
            <a:r>
              <a:rPr lang="kk-KZ"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10-12 градус аяз.</a:t>
            </a:r>
          </a:p>
        </p:txBody>
      </p:sp>
      <p:graphicFrame>
        <p:nvGraphicFramePr>
          <p:cNvPr id="27" name="Table"/>
          <p:cNvGraphicFramePr/>
          <p:nvPr>
            <p:extLst>
              <p:ext uri="{D42A27DB-BD31-4B8C-83A1-F6EECF244321}">
                <p14:modId xmlns:p14="http://schemas.microsoft.com/office/powerpoint/2010/main" val="169930266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53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57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66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2373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34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58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extLst>
              <p:ext uri="{D42A27DB-BD31-4B8C-83A1-F6EECF244321}">
                <p14:modId xmlns:p14="http://schemas.microsoft.com/office/powerpoint/2010/main" val="511845023"/>
              </p:ext>
            </p:extLst>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24</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345451"/>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kk-KZ" altLang="ru-RU" sz="1200" b="1" dirty="0">
                <a:latin typeface="Times New Roman" panose="02020603050405020304" pitchFamily="18" charset="0"/>
              </a:rPr>
              <a:t>сейілуіне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төмен </a:t>
            </a:r>
            <a:r>
              <a:rPr lang="kk-KZ" altLang="ru-RU" sz="1200" dirty="0">
                <a:latin typeface="Times New Roman" panose="02020603050405020304" pitchFamily="18" charset="0"/>
                <a:cs typeface="Times New Roman" panose="02020603050405020304" pitchFamily="18" charset="0"/>
              </a:rPr>
              <a:t>болуы күтілуде.</a:t>
            </a:r>
            <a:endParaRPr lang="ru-RU" altLang="ru-RU" sz="1200" dirty="0">
              <a:latin typeface="Times New Roman" panose="02020603050405020304" pitchFamily="18" charset="0"/>
              <a:cs typeface="Times New Roman" panose="02020603050405020304" pitchFamily="18" charset="0"/>
            </a:endParaRPr>
          </a:p>
          <a:p>
            <a:pPr algn="just">
              <a:defRPr sz="1200">
                <a:latin typeface="Times New Roman"/>
                <a:ea typeface="Times New Roman"/>
                <a:cs typeface="Times New Roman"/>
                <a:sym typeface="Times New Roman"/>
              </a:defRPr>
            </a:pPr>
            <a:endParaRPr lang="ru-RU" dirty="0"/>
          </a:p>
        </p:txBody>
      </p:sp>
      <p:sp>
        <p:nvSpPr>
          <p:cNvPr id="13" name="TextBox 12">
            <a:extLst>
              <a:ext uri="{FF2B5EF4-FFF2-40B4-BE49-F238E27FC236}">
                <a16:creationId xmlns:a16="http://schemas.microsoft.com/office/drawing/2014/main" id="{F6E993B0-9FE3-4D4C-BAC8-BDDE98CE0235}"/>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kk-KZ" sz="1200" dirty="0">
                <a:latin typeface="Times New Roman"/>
                <a:ea typeface="Times New Roman"/>
                <a:cs typeface="Times New Roman"/>
                <a:sym typeface="Times New Roman"/>
              </a:rPr>
              <a:t>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989</TotalTime>
  <Words>660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baron</dc:creator>
  <cp:lastModifiedBy>Corobor4</cp:lastModifiedBy>
  <cp:revision>43</cp:revision>
  <dcterms:modified xsi:type="dcterms:W3CDTF">2025-03-24T08:57:41Z</dcterms:modified>
</cp:coreProperties>
</file>