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1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39215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көктайғақ. Жел солтүстік-батыстан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6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2-7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3675" y="2414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699903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21320</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3532</cp:revision>
  <cp:lastPrinted>2021-07-01T03:56:27Z</cp:lastPrinted>
  <dcterms:created xsi:type="dcterms:W3CDTF">2018-03-27T06:03:00Z</dcterms:created>
  <dcterms:modified xsi:type="dcterms:W3CDTF">2025-03-24T08:56:27Z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